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8" r:id="rId4"/>
    <p:sldId id="259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7EFD-B30B-4247-BA94-76619E39C1FE}" type="datetimeFigureOut">
              <a:rPr lang="el-GR" smtClean="0"/>
              <a:pPr/>
              <a:t>28/3/2024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EA97A1-B98E-4454-BB8F-5CAF0B5C88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7EFD-B30B-4247-BA94-76619E39C1FE}" type="datetimeFigureOut">
              <a:rPr lang="el-GR" smtClean="0"/>
              <a:pPr/>
              <a:t>28/3/2024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7A1-B98E-4454-BB8F-5CAF0B5C88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7EFD-B30B-4247-BA94-76619E39C1FE}" type="datetimeFigureOut">
              <a:rPr lang="el-GR" smtClean="0"/>
              <a:pPr/>
              <a:t>28/3/2024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7A1-B98E-4454-BB8F-5CAF0B5C88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7EFD-B30B-4247-BA94-76619E39C1FE}" type="datetimeFigureOut">
              <a:rPr lang="el-GR" smtClean="0"/>
              <a:pPr/>
              <a:t>28/3/2024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EA97A1-B98E-4454-BB8F-5CAF0B5C88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7EFD-B30B-4247-BA94-76619E39C1FE}" type="datetimeFigureOut">
              <a:rPr lang="el-GR" smtClean="0"/>
              <a:pPr/>
              <a:t>28/3/2024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7A1-B98E-4454-BB8F-5CAF0B5C881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7EFD-B30B-4247-BA94-76619E39C1FE}" type="datetimeFigureOut">
              <a:rPr lang="el-GR" smtClean="0"/>
              <a:pPr/>
              <a:t>28/3/2024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7A1-B98E-4454-BB8F-5CAF0B5C88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7EFD-B30B-4247-BA94-76619E39C1FE}" type="datetimeFigureOut">
              <a:rPr lang="el-GR" smtClean="0"/>
              <a:pPr/>
              <a:t>28/3/2024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EA97A1-B98E-4454-BB8F-5CAF0B5C881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7EFD-B30B-4247-BA94-76619E39C1FE}" type="datetimeFigureOut">
              <a:rPr lang="el-GR" smtClean="0"/>
              <a:pPr/>
              <a:t>28/3/2024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7A1-B98E-4454-BB8F-5CAF0B5C88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7EFD-B30B-4247-BA94-76619E39C1FE}" type="datetimeFigureOut">
              <a:rPr lang="el-GR" smtClean="0"/>
              <a:pPr/>
              <a:t>28/3/2024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7A1-B98E-4454-BB8F-5CAF0B5C88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7EFD-B30B-4247-BA94-76619E39C1FE}" type="datetimeFigureOut">
              <a:rPr lang="el-GR" smtClean="0"/>
              <a:pPr/>
              <a:t>28/3/2024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7A1-B98E-4454-BB8F-5CAF0B5C88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7EFD-B30B-4247-BA94-76619E39C1FE}" type="datetimeFigureOut">
              <a:rPr lang="el-GR" smtClean="0"/>
              <a:pPr/>
              <a:t>28/3/2024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7A1-B98E-4454-BB8F-5CAF0B5C881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957EFD-B30B-4247-BA94-76619E39C1FE}" type="datetimeFigureOut">
              <a:rPr lang="el-GR" smtClean="0"/>
              <a:pPr/>
              <a:t>28/3/2024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EA97A1-B98E-4454-BB8F-5CAF0B5C881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1%CF%84%CE%BB%CE%B1%CE%BD%CF%84%CE%B9%CE%BA%CF%8C%CF%82_%CE%A9%CE%BA%CE%B5%CE%B1%CE%BD%CF%8C%CF%82" TargetMode="External"/><Relationship Id="rId2" Type="http://schemas.openxmlformats.org/officeDocument/2006/relationships/hyperlink" Target="https://el.wikipedia.org/wiki/%CE%9C%CE%B5%CF%83%CF%8C%CE%B3%CE%B5%CE%B9%CE%BF%CF%82_%CE%98%CE%AC%CE%BB%CE%B1%CF%83%CF%83%CE%B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el.wikipedia.org/wiki/%CE%A3%CE%BF%CF%85%CE%BD%CE%B9%CF%83%CE%BC%CF%8C%CF%8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el-GR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Αυτόχθονες λαοί</a:t>
            </a:r>
          </a:p>
        </p:txBody>
      </p:sp>
      <p:sp>
        <p:nvSpPr>
          <p:cNvPr id="1026" name="AutoShape 2" descr="9 Αυγούστου: Διεθνής Ημέρα των Αυτοχθόνων Λαών της Γης | Έθν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8" name="Picture 4" descr="9 Αυγούστου: Διεθνής Ημέρα των Αυτοχθόνων Λαών της Γης | Έθν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0446">
            <a:off x="464279" y="1960236"/>
            <a:ext cx="2431346" cy="1908778"/>
          </a:xfrm>
          <a:prstGeom prst="rect">
            <a:avLst/>
          </a:prstGeom>
          <a:noFill/>
        </p:spPr>
      </p:pic>
      <p:pic>
        <p:nvPicPr>
          <p:cNvPr id="1030" name="Picture 6" descr="αυτοχθονες λαο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00808"/>
            <a:ext cx="2605623" cy="1872208"/>
          </a:xfrm>
          <a:prstGeom prst="rect">
            <a:avLst/>
          </a:prstGeom>
          <a:noFill/>
        </p:spPr>
      </p:pic>
      <p:pic>
        <p:nvPicPr>
          <p:cNvPr id="1032" name="Picture 8" descr="Αυτόχθονες λαοί | … γίναμε πια Εκτάκι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024">
            <a:off x="6119906" y="1917960"/>
            <a:ext cx="2366866" cy="1822739"/>
          </a:xfrm>
          <a:prstGeom prst="rect">
            <a:avLst/>
          </a:prstGeom>
          <a:noFill/>
        </p:spPr>
      </p:pic>
      <p:pic>
        <p:nvPicPr>
          <p:cNvPr id="1034" name="Picture 10" descr="Αυτόχθονες λαοί | … γίναμε πια Εκτάκι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933056"/>
            <a:ext cx="398404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              </a:t>
            </a:r>
            <a:r>
              <a:rPr lang="el-GR" dirty="0" err="1"/>
              <a:t>βΟΥΣΜΑΝΟΙ</a:t>
            </a:r>
            <a:endParaRPr lang="el-GR" dirty="0"/>
          </a:p>
        </p:txBody>
      </p:sp>
      <p:sp>
        <p:nvSpPr>
          <p:cNvPr id="23554" name="AutoShape 2" descr="Βουσμάνοι Φωτογραφίες Αρχείου, Royalty Free Βουσμάνοι Εικόνες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6" name="AutoShape 4" descr="Βουσμάνοι Φωτογραφίες Αρχείου, Royalty Free Βουσμάνοι Εικόνες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8" name="AutoShape 6" descr="Βουσμάνοι Φωτογραφίες Αρχείου, Royalty Free Βουσμάνοι Εικόνες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60" name="AutoShape 8" descr="Βουσμάνοι Φωτογραφίες Αρχείου, Royalty Free Βουσμάνοι Εικόνες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437112"/>
            <a:ext cx="33483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 descr="Οι Βουσμάνοι είναι η αρχαιότερη φυλή - ΤΟ ΒΗΜ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3312368" cy="3036938"/>
          </a:xfrm>
          <a:prstGeom prst="rect">
            <a:avLst/>
          </a:prstGeom>
          <a:noFill/>
        </p:spPr>
      </p:pic>
      <p:pic>
        <p:nvPicPr>
          <p:cNvPr id="23565" name="Picture 13" descr="Όχι,οι άντρες δεν έκαναν πάντα πόλεμο – Autonomi Dras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4814093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Το περιοδικό μας για το 2012- '13!: Οι Μπαντο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`	</a:t>
            </a:r>
            <a:endParaRPr lang="el-GR" dirty="0"/>
          </a:p>
        </p:txBody>
      </p:sp>
      <p:sp>
        <p:nvSpPr>
          <p:cNvPr id="1028" name="AutoShape 4" descr="Το περιοδικό μας για το 2012- '13!: Οι Μπαντο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155575" y="105273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Οι Σαν ή Βουσμάνοι είναι μέλη διαφόρων πολιτισμών ιθαγενών κυνηγών-</a:t>
            </a:r>
            <a:r>
              <a:rPr lang="el-GR" dirty="0" err="1"/>
              <a:t>τροφοσυλλεκτών</a:t>
            </a:r>
            <a:r>
              <a:rPr lang="el-GR" dirty="0"/>
              <a:t> που μιλούν </a:t>
            </a:r>
            <a:r>
              <a:rPr lang="el-GR" dirty="0" err="1"/>
              <a:t>Κόε</a:t>
            </a:r>
            <a:r>
              <a:rPr lang="el-GR" dirty="0"/>
              <a:t>, που είναι οι πρώτοι πολιτισμοί της Νότιας Αφρικής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4634215" y="4005064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Οι κυνηγοί-συλλέκτες Βουσμάνοι είναι από τους παλαιότερους πολιτισμούς στη </a:t>
            </a:r>
            <a:r>
              <a:rPr lang="el-GR" dirty="0" err="1"/>
              <a:t>Γηκαι</a:t>
            </a:r>
            <a:r>
              <a:rPr lang="el-GR" dirty="0"/>
              <a:t> πιστεύεται ότι προέρχονται από τους πρώτους κατοίκους της σημερινής Μποτσουάνα και της Νότιας Αφρικής. Οι Βουσμάνοι ήταν παραδοσιακά </a:t>
            </a:r>
            <a:r>
              <a:rPr lang="el-GR" dirty="0" err="1"/>
              <a:t>ημινομάδες</a:t>
            </a:r>
            <a:r>
              <a:rPr lang="el-GR" dirty="0"/>
              <a:t>, μετακινούμενοι εποχιακά σε συγκεκριμένες περιοχές με βάση τη διαθεσιμότητα το νερό, τα θηράματα και τα βρώσιμα φυτά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3074" name="AutoShape 2" descr="Γνωρίζοντας τους Βουσμάνους!!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4664"/>
            <a:ext cx="4283968" cy="352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5" descr="Βουσμάνοι Φωτογραφίες Αρχείου, Royalty Free Βουσμάνοι Εικόνες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4059324" cy="270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2852936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Δημιουργία και επιμέλεια εργασίας </a:t>
            </a:r>
          </a:p>
          <a:p>
            <a:pPr algn="ctr"/>
            <a:r>
              <a:rPr lang="el-GR" dirty="0"/>
              <a:t>από τους μαθητές και τις μαθήτριες:</a:t>
            </a:r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716424" y="2797840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Χρήστο </a:t>
            </a:r>
            <a:r>
              <a:rPr lang="el-GR" sz="2400" dirty="0" err="1"/>
              <a:t>Γκ</a:t>
            </a:r>
            <a:r>
              <a:rPr lang="el-GR" sz="2400" dirty="0"/>
              <a:t>.</a:t>
            </a:r>
          </a:p>
          <a:p>
            <a:pPr algn="ctr"/>
            <a:r>
              <a:rPr lang="el-GR" sz="2400" dirty="0"/>
              <a:t>Παναγιώτη Κ.</a:t>
            </a:r>
          </a:p>
          <a:p>
            <a:pPr algn="ctr"/>
            <a:r>
              <a:rPr lang="el-GR" sz="2400" dirty="0"/>
              <a:t>Ορέστη Κ.</a:t>
            </a:r>
          </a:p>
          <a:p>
            <a:pPr algn="ctr"/>
            <a:r>
              <a:rPr lang="el-GR" sz="2400" dirty="0"/>
              <a:t>Μαρία </a:t>
            </a:r>
            <a:r>
              <a:rPr lang="el-GR" sz="2400" dirty="0" err="1"/>
              <a:t>Γκ</a:t>
            </a:r>
            <a:r>
              <a:rPr lang="el-GR" sz="2400" dirty="0"/>
              <a:t>.</a:t>
            </a:r>
          </a:p>
          <a:p>
            <a:pPr algn="ctr"/>
            <a:r>
              <a:rPr lang="el-GR" sz="2400" dirty="0"/>
              <a:t>Ευάγγελο Κ. </a:t>
            </a:r>
          </a:p>
        </p:txBody>
      </p:sp>
    </p:spTree>
    <p:extLst>
      <p:ext uri="{BB962C8B-B14F-4D97-AF65-F5344CB8AC3E}">
        <p14:creationId xmlns:p14="http://schemas.microsoft.com/office/powerpoint/2010/main" val="22181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                ΠΥΓΜΑΙΟΙ</a:t>
            </a:r>
          </a:p>
        </p:txBody>
      </p:sp>
      <p:pic>
        <p:nvPicPr>
          <p:cNvPr id="185346" name="Picture 2" descr="Δως μοι πα στω και ταν γαν κινάσω...: Οι Πυγμαίο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032448" cy="2752725"/>
          </a:xfrm>
          <a:prstGeom prst="rect">
            <a:avLst/>
          </a:prstGeom>
          <a:noFill/>
        </p:spPr>
      </p:pic>
      <p:pic>
        <p:nvPicPr>
          <p:cNvPr id="185348" name="Picture 4" descr="Τους λένε Πυγμαίους, «τα παιδιά του δάσους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4366665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755576" y="1303600"/>
            <a:ext cx="3024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Οι Αφρικανοί Πυγμαίοι</a:t>
            </a:r>
            <a:r>
              <a:rPr lang="en-US" dirty="0"/>
              <a:t> </a:t>
            </a:r>
            <a:r>
              <a:rPr lang="el-GR" dirty="0"/>
              <a:t>είναι ομάδα εθνοτήτων ιθαγενών της Κεντρικής Αφρικής, κυρίως στη λεκάνη του Κονγκό, που παραδοσιακά ακολουθεί τον τρόπο ζωής του </a:t>
            </a:r>
            <a:r>
              <a:rPr lang="el-GR" dirty="0" err="1"/>
              <a:t>τροφοσυλλέκτη</a:t>
            </a:r>
            <a:r>
              <a:rPr lang="el-GR" dirty="0"/>
              <a:t> και του κυνηγού-</a:t>
            </a:r>
            <a:r>
              <a:rPr lang="el-GR" dirty="0" err="1"/>
              <a:t>τροφοσυλλέκτη</a:t>
            </a:r>
            <a:r>
              <a:rPr lang="el-GR" dirty="0"/>
              <a:t>. 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1250305" y="4077072"/>
            <a:ext cx="7092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Διακρίνονται για το μικρό ανάστημά τους, φαινόμενο που αναφέρεται, ως «</a:t>
            </a:r>
            <a:r>
              <a:rPr lang="el-GR" dirty="0" err="1"/>
              <a:t>πυγμισμός</a:t>
            </a:r>
            <a:r>
              <a:rPr lang="el-GR" dirty="0"/>
              <a:t>». </a:t>
            </a:r>
          </a:p>
          <a:p>
            <a:r>
              <a:rPr lang="el-GR" dirty="0"/>
              <a:t>Κατά την πρώτη καταγραφή τους, τον 19ο αιώνα, οι πληθυσμοί των Πυγμαίων περιορίζονται σε μια συγκριτικά μικρή περιοχή εντός της Κεντρικής Αφρικής</a:t>
            </a:r>
            <a:r>
              <a:rPr lang="en-US" dirty="0"/>
              <a:t>.</a:t>
            </a:r>
            <a:endParaRPr lang="el-GR" dirty="0"/>
          </a:p>
        </p:txBody>
      </p:sp>
      <p:pic>
        <p:nvPicPr>
          <p:cNvPr id="25602" name="Picture 2" descr="undef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04664"/>
            <a:ext cx="4592041" cy="3438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                ΜΠΑΝΤΟΥ</a:t>
            </a:r>
          </a:p>
        </p:txBody>
      </p:sp>
      <p:pic>
        <p:nvPicPr>
          <p:cNvPr id="188418" name="Picture 2" descr="Τα χρονικά της Μαύρης Ηπείρου - Newsbe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716" y="1577532"/>
            <a:ext cx="3048000" cy="2088232"/>
          </a:xfrm>
          <a:prstGeom prst="rect">
            <a:avLst/>
          </a:prstGeom>
          <a:noFill/>
        </p:spPr>
      </p:pic>
      <p:pic>
        <p:nvPicPr>
          <p:cNvPr id="188420" name="Picture 4" descr="Οι Μπαντού – argiro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2952328" cy="1944216"/>
          </a:xfrm>
          <a:prstGeom prst="rect">
            <a:avLst/>
          </a:prstGeom>
          <a:noFill/>
        </p:spPr>
      </p:pic>
      <p:pic>
        <p:nvPicPr>
          <p:cNvPr id="1026" name="Picture 2" descr="Οι Μπαντού - e-Γεωγραφί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700808"/>
            <a:ext cx="4200525" cy="4200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03040" y="137503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Οι Μπαντού είναι ομοεθνία (ομάδα συγγενικών εθνών) για πάνω από 400 εθνοτικές ομάδες (φυλές) στην Αφρική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503040" y="234888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επέκταση των Μπαντού ήταν μια σειρά φυσικών μεταναστεύσεων που συνοδεύτηκαν και από μια διάδοση του πολιτισμού.</a:t>
            </a:r>
          </a:p>
        </p:txBody>
      </p:sp>
      <p:pic>
        <p:nvPicPr>
          <p:cNvPr id="10242" name="Picture 2" descr="Τούα - Βικιπαίδε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40" y="3322730"/>
            <a:ext cx="2352261" cy="2808312"/>
          </a:xfrm>
          <a:prstGeom prst="rect">
            <a:avLst/>
          </a:prstGeom>
          <a:noFill/>
        </p:spPr>
      </p:pic>
      <p:pic>
        <p:nvPicPr>
          <p:cNvPr id="10244" name="Picture 4" descr="Αφρικανοί Πυγμαίοι - Βικιπαίδει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5940" y="3322730"/>
            <a:ext cx="1951484" cy="2808312"/>
          </a:xfrm>
          <a:prstGeom prst="rect">
            <a:avLst/>
          </a:prstGeom>
          <a:noFill/>
        </p:spPr>
      </p:pic>
      <p:pic>
        <p:nvPicPr>
          <p:cNvPr id="10246" name="Picture 6" descr="τους λένε πυγμαίους…τα παιδιά του δάσους | cheap and dirty jazz - дешевый и  пакостный джа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9028" y="3322730"/>
            <a:ext cx="360040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               ΒΕΡΒΕΡΟΙ                    </a:t>
            </a:r>
          </a:p>
        </p:txBody>
      </p:sp>
      <p:pic>
        <p:nvPicPr>
          <p:cNvPr id="19458" name="Picture 2" descr="Οι Ατλάντιοι Βερβερίνοι της Βορείου Αφρικής Μέρος 2ο: Οι Αρχαίοι Τουαρέγκ,  οι Χαμένοι Άρχοντες της Σαχάρ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337423" cy="2880320"/>
          </a:xfrm>
          <a:prstGeom prst="rect">
            <a:avLst/>
          </a:prstGeom>
          <a:noFill/>
        </p:spPr>
      </p:pic>
      <p:pic>
        <p:nvPicPr>
          <p:cNvPr id="19460" name="Picture 4" descr="Μια δανέζα βαρόνη ανάμεσα στους Μασάι - ΤΟ ΒΗΜ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440874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259234" y="1272627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Οι Βέρβεροι είναι μια </a:t>
            </a:r>
            <a:r>
              <a:rPr lang="el-GR" dirty="0" err="1"/>
              <a:t>Εθνοτική</a:t>
            </a:r>
            <a:r>
              <a:rPr lang="el-GR" dirty="0"/>
              <a:t> ομάδα γηγενής της ευρύτερης περιοχής στη Βόρεια Αφρική που περιείχε το Μαρόκο, την Αλγερία, τη Λιβύη, την Τυνησία, τη Μαυριτανία.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294849" y="345832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Η περιοχή ήταν γνωστή ως Ακτή της Μπαρμπαριάς, όρος που προέρχεται από το όνομα των Βέρβερων κατοίκων της. Το πεδίο δράσης τους εκτεινόταν σε όλη τη Μεσόγειο</a:t>
            </a:r>
            <a:r>
              <a:rPr lang="el-GR" dirty="0">
                <a:hlinkClick r:id="rId2" tooltip="Μεσόγειος Θάλασσα"/>
              </a:rPr>
              <a:t> </a:t>
            </a:r>
            <a:r>
              <a:rPr lang="el-GR" dirty="0"/>
              <a:t>Θάλασσα, νότια κατά μήκος του Ατλαντικού</a:t>
            </a:r>
            <a:r>
              <a:rPr lang="el-GR" dirty="0">
                <a:hlinkClick r:id="rId3" tooltip="Ατλαντικός Ωκεανός"/>
              </a:rPr>
              <a:t> </a:t>
            </a:r>
            <a:r>
              <a:rPr lang="el-GR" dirty="0"/>
              <a:t>Ωκεανού στη Δυτική Αφρική, ακόμα και στη Νότια Αμερική και στο βόρειο Ατλαντικό ως την Ισλανδία, αλλά επιχειρούσαν κυρίως στη δυτική Μεσόγειο. </a:t>
            </a:r>
          </a:p>
        </p:txBody>
      </p:sp>
      <p:pic>
        <p:nvPicPr>
          <p:cNvPr id="20484" name="Picture 4" descr="Μαρόκο: Στη χώρα των Βέρβερων και της Ερήμου - Carnet de Voy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276872"/>
            <a:ext cx="396044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              </a:t>
            </a:r>
            <a:r>
              <a:rPr lang="el-GR" dirty="0" err="1"/>
              <a:t>τουαρεγκ</a:t>
            </a:r>
            <a:endParaRPr lang="el-GR" dirty="0"/>
          </a:p>
        </p:txBody>
      </p:sp>
      <p:pic>
        <p:nvPicPr>
          <p:cNvPr id="21506" name="Picture 2" descr="Τουαρέγκ, οι μπλε άνθρωποι της ερήμου - Γεωγραφικο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782877" cy="2541653"/>
          </a:xfrm>
          <a:prstGeom prst="rect">
            <a:avLst/>
          </a:prstGeom>
          <a:noFill/>
        </p:spPr>
      </p:pic>
      <p:pic>
        <p:nvPicPr>
          <p:cNvPr id="21508" name="Picture 4" descr="Τουαρέγκ, οι μπλε άνθρωποι της ερήμου - Γεωγραφικο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77072"/>
            <a:ext cx="3696411" cy="2610290"/>
          </a:xfrm>
          <a:prstGeom prst="rect">
            <a:avLst/>
          </a:prstGeom>
          <a:noFill/>
        </p:spPr>
      </p:pic>
      <p:pic>
        <p:nvPicPr>
          <p:cNvPr id="21510" name="Picture 6" descr="Τουαρέγκ, η… απρόσμενα «προοδευτική» νομαδική φυλή της ερήμου | Perierga.g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412776"/>
            <a:ext cx="439248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5112568" cy="51845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/>
              <a:t>     Οι Τουαρέγκ  είναι ένας </a:t>
            </a:r>
            <a:r>
              <a:rPr lang="el-GR" dirty="0" err="1"/>
              <a:t>Βερβερικός</a:t>
            </a:r>
            <a:r>
              <a:rPr lang="el-GR" dirty="0"/>
              <a:t> νομαδικός λαός της κεντρικής και νότιας Σαχάρας και στο τμήμα του </a:t>
            </a:r>
            <a:r>
              <a:rPr lang="el-GR" dirty="0" err="1"/>
              <a:t>Σαχέλ</a:t>
            </a:r>
            <a:r>
              <a:rPr lang="el-GR" dirty="0"/>
              <a:t> στη δυτική Αφρική. 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	Η ονομασία «Στη γλώσσα τους ονομάζονται Ιμουχάγ. 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	Ο πληθυσμός τους φθάνει περίπου τους 1.200.000	</a:t>
            </a:r>
          </a:p>
          <a:p>
            <a:pPr>
              <a:buNone/>
            </a:pPr>
            <a:r>
              <a:rPr lang="el-GR" dirty="0"/>
              <a:t>	 </a:t>
            </a:r>
          </a:p>
          <a:p>
            <a:pPr>
              <a:buNone/>
            </a:pPr>
            <a:r>
              <a:rPr lang="el-GR" dirty="0"/>
              <a:t>	Είναι μουσουλμάνοι</a:t>
            </a:r>
            <a:r>
              <a:rPr lang="el-GR" dirty="0">
                <a:hlinkClick r:id="rId2" tooltip="Σουνισμός"/>
              </a:rPr>
              <a:t> </a:t>
            </a:r>
            <a:r>
              <a:rPr lang="el-GR" dirty="0"/>
              <a:t>σουνίτες στο θρήσκευμα, αλλά διατηρούν πολλά προϊσλαμικά ήθη και έθιμα όπως για παράδειγμα τα πολλά φυλαχτά που φορούν κυρίως οι γυναίκες.</a:t>
            </a:r>
          </a:p>
        </p:txBody>
      </p:sp>
      <p:pic>
        <p:nvPicPr>
          <p:cNvPr id="22530" name="Picture 2" descr="Τουαρέγκ, οι μπλε άνθρωποι της ερήμου - Γεωγραφικο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24744"/>
            <a:ext cx="344805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</TotalTime>
  <Words>379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Franklin Gothic Book</vt:lpstr>
      <vt:lpstr>Franklin Gothic Medium</vt:lpstr>
      <vt:lpstr>Wingdings 2</vt:lpstr>
      <vt:lpstr>Διαστημικό</vt:lpstr>
      <vt:lpstr>Αυτόχθονες λαοί</vt:lpstr>
      <vt:lpstr>                            ΠΥΓΜΑΙΟΙ</vt:lpstr>
      <vt:lpstr>PowerPoint Presentation</vt:lpstr>
      <vt:lpstr>                            ΜΠΑΝΤΟΥ</vt:lpstr>
      <vt:lpstr>PowerPoint Presentation</vt:lpstr>
      <vt:lpstr>                           ΒΕΡΒΕΡΟΙ                    </vt:lpstr>
      <vt:lpstr>PowerPoint Presentation</vt:lpstr>
      <vt:lpstr>                          τουαρεγκ</vt:lpstr>
      <vt:lpstr>PowerPoint Presentation</vt:lpstr>
      <vt:lpstr>                          βΟΥΣΜΑΝΟΙ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Αυτόχθονες λαοί</dc:title>
  <dc:creator>student</dc:creator>
  <cp:lastModifiedBy>Filippos Arampatzis</cp:lastModifiedBy>
  <cp:revision>19</cp:revision>
  <dcterms:created xsi:type="dcterms:W3CDTF">2024-02-22T10:11:17Z</dcterms:created>
  <dcterms:modified xsi:type="dcterms:W3CDTF">2024-03-28T14:15:34Z</dcterms:modified>
</cp:coreProperties>
</file>